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r Dalziel" initials="CD" lastIdx="1" clrIdx="0">
    <p:extLst>
      <p:ext uri="{19B8F6BF-5375-455C-9EA6-DF929625EA0E}">
        <p15:presenceInfo xmlns:p15="http://schemas.microsoft.com/office/powerpoint/2012/main" userId="0bed36f032f4a8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34"/>
    <p:restoredTop sz="94663"/>
  </p:normalViewPr>
  <p:slideViewPr>
    <p:cSldViewPr snapToGrid="0" snapToObjects="1">
      <p:cViewPr varScale="1">
        <p:scale>
          <a:sx n="124" d="100"/>
          <a:sy n="124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9-21T01:37:57.200" idx="1">
    <p:pos x="10" y="10"/>
    <p:text>Ok</p:text>
    <p:extLst>
      <p:ext uri="{C676402C-5697-4E1C-873F-D02D1690AC5C}">
        <p15:threadingInfo xmlns:p15="http://schemas.microsoft.com/office/powerpoint/2012/main" timeZoneBias="-6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77073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99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505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30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66264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317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859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40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6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8940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3830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3703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E0B52D41-49A8-2C40-97C6-3EDB9E1B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616" y="1256872"/>
            <a:ext cx="7872249" cy="4344255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5F1DDA1-98BC-DA4D-94CD-4DC8DCEE2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3" y="5601127"/>
            <a:ext cx="6831673" cy="1086237"/>
          </a:xfrm>
        </p:spPr>
        <p:txBody>
          <a:bodyPr/>
          <a:lstStyle/>
          <a:p>
            <a:r>
              <a:rPr lang="en-US" dirty="0"/>
              <a:t>T1A3 Coder Academy</a:t>
            </a:r>
          </a:p>
          <a:p>
            <a:r>
              <a:rPr lang="en-US" dirty="0"/>
              <a:t>Christopher Dalziel</a:t>
            </a:r>
          </a:p>
        </p:txBody>
      </p:sp>
    </p:spTree>
    <p:extLst>
      <p:ext uri="{BB962C8B-B14F-4D97-AF65-F5344CB8AC3E}">
        <p14:creationId xmlns:p14="http://schemas.microsoft.com/office/powerpoint/2010/main" val="2180803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7C456-3BD6-B743-BA9F-57A0DE2E7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blog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AE5261-2219-AC46-854B-F64186808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899" y="1150341"/>
            <a:ext cx="4700571" cy="2585314"/>
          </a:xfrm>
          <a:prstGeom prst="rect">
            <a:avLst/>
          </a:prstGeom>
        </p:spPr>
      </p:pic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0EDF110-F5FE-A845-B52E-53430EA87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310733"/>
            <a:ext cx="4818153" cy="2264530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2DF7327-346E-8946-8135-ED3F6F14C163}"/>
              </a:ext>
            </a:extLst>
          </p:cNvPr>
          <p:cNvSpPr txBox="1">
            <a:spLocks/>
          </p:cNvSpPr>
          <p:nvPr/>
        </p:nvSpPr>
        <p:spPr>
          <a:xfrm>
            <a:off x="480117" y="3886479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Easy to read, continue my minimalistic theme</a:t>
            </a:r>
          </a:p>
          <a:p>
            <a:r>
              <a:rPr lang="en-US" dirty="0"/>
              <a:t>100vh overflow scroll - reasoning</a:t>
            </a:r>
          </a:p>
        </p:txBody>
      </p:sp>
    </p:spTree>
    <p:extLst>
      <p:ext uri="{BB962C8B-B14F-4D97-AF65-F5344CB8AC3E}">
        <p14:creationId xmlns:p14="http://schemas.microsoft.com/office/powerpoint/2010/main" val="1363489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B9F8FA-680C-2D46-B3E0-469936B6B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Contact me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2D9D0A-B806-C743-BC8C-46244C2F0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69" y="1150341"/>
            <a:ext cx="4679302" cy="2585314"/>
          </a:xfrm>
          <a:prstGeom prst="rect">
            <a:avLst/>
          </a:prstGeom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10A9D7-D5BE-7E4B-9E9A-06E2E5D6B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364937"/>
            <a:ext cx="4818153" cy="2156122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A22116D-DF4D-E348-B2EF-54CBD388EDCC}"/>
              </a:ext>
            </a:extLst>
          </p:cNvPr>
          <p:cNvSpPr txBox="1">
            <a:spLocks/>
          </p:cNvSpPr>
          <p:nvPr/>
        </p:nvSpPr>
        <p:spPr>
          <a:xfrm>
            <a:off x="511764" y="3889896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Upon opening the page entering you into the first field</a:t>
            </a:r>
          </a:p>
          <a:p>
            <a:r>
              <a:rPr lang="en-US" dirty="0"/>
              <a:t>Optionable input</a:t>
            </a:r>
          </a:p>
          <a:p>
            <a:r>
              <a:rPr lang="en-US" dirty="0"/>
              <a:t>Borders for focus</a:t>
            </a:r>
          </a:p>
          <a:p>
            <a:r>
              <a:rPr lang="en-US" dirty="0" err="1"/>
              <a:t>Formspree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50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1F4518-5295-4E4B-8500-E0D789E93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mobile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A person wearing glasses&#10;&#10;Description automatically generated">
            <a:extLst>
              <a:ext uri="{FF2B5EF4-FFF2-40B4-BE49-F238E27FC236}">
                <a16:creationId xmlns:a16="http://schemas.microsoft.com/office/drawing/2014/main" id="{782977B5-F485-644E-AE89-F1F883A99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311" y="1150341"/>
            <a:ext cx="1732160" cy="2585314"/>
          </a:xfrm>
          <a:prstGeom prst="rect">
            <a:avLst/>
          </a:prstGeom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98CC21-0807-F94E-9FE4-13040A34F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150341"/>
            <a:ext cx="2880573" cy="2585314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6D90E8-160F-3B42-B572-2D720C28C8BB}"/>
              </a:ext>
            </a:extLst>
          </p:cNvPr>
          <p:cNvSpPr txBox="1">
            <a:spLocks/>
          </p:cNvSpPr>
          <p:nvPr/>
        </p:nvSpPr>
        <p:spPr>
          <a:xfrm>
            <a:off x="511764" y="3889896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challenge of mobile</a:t>
            </a:r>
          </a:p>
          <a:p>
            <a:r>
              <a:rPr lang="en-US" dirty="0"/>
              <a:t>Broken website - made me 110% perfect every page</a:t>
            </a:r>
          </a:p>
          <a:p>
            <a:r>
              <a:rPr lang="en-US" dirty="0"/>
              <a:t>Drop down menu</a:t>
            </a:r>
          </a:p>
        </p:txBody>
      </p:sp>
    </p:spTree>
    <p:extLst>
      <p:ext uri="{BB962C8B-B14F-4D97-AF65-F5344CB8AC3E}">
        <p14:creationId xmlns:p14="http://schemas.microsoft.com/office/powerpoint/2010/main" val="3269679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AC9F-EEE5-704F-A03E-34575B36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CBC1B-D7CF-F543-A627-BC25BFC4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188941"/>
          </a:xfrm>
        </p:spPr>
        <p:txBody>
          <a:bodyPr/>
          <a:lstStyle/>
          <a:p>
            <a:r>
              <a:rPr lang="en-US" dirty="0"/>
              <a:t>Knowing the design I was going for early on definitely helped me not get too caught up in the small things</a:t>
            </a:r>
          </a:p>
          <a:p>
            <a:r>
              <a:rPr lang="en-US" dirty="0"/>
              <a:t>I discovered I really did enjoy the front end design aspects of this and every time (sometimes when) you make an adjustment you get an instant result. </a:t>
            </a:r>
          </a:p>
          <a:p>
            <a:r>
              <a:rPr lang="en-US" dirty="0"/>
              <a:t>Locking yourself to 100vh can cause you headaches, any time something didn’t perfectly fit between those parameters my navbar, footer or something else would become pushed out.</a:t>
            </a:r>
          </a:p>
          <a:p>
            <a:r>
              <a:rPr lang="en-US" dirty="0"/>
              <a:t>The hovering text also broke my page at least 50 times, but sticking to my guns made the finished product a much sweeter achievement. </a:t>
            </a:r>
          </a:p>
          <a:p>
            <a:r>
              <a:rPr lang="en-US" dirty="0"/>
              <a:t>Responsiveness brings many problems but really makes you think about the design process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178057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C1963-23D1-8E42-BD9F-2BA3ED08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416" y="3018034"/>
            <a:ext cx="9601200" cy="1485900"/>
          </a:xfrm>
        </p:spPr>
        <p:txBody>
          <a:bodyPr/>
          <a:lstStyle/>
          <a:p>
            <a:r>
              <a:rPr lang="en-US" dirty="0" err="1"/>
              <a:t>christopherdalziel.com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026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B5E41-98D2-7B48-B6D6-C5B8D73A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0FCB8-B564-BA41-A5D8-9518F824F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12058"/>
          </a:xfrm>
        </p:spPr>
        <p:txBody>
          <a:bodyPr>
            <a:normAutofit/>
          </a:bodyPr>
          <a:lstStyle/>
          <a:p>
            <a:r>
              <a:rPr lang="en-US" dirty="0"/>
              <a:t>Dribble</a:t>
            </a:r>
          </a:p>
          <a:p>
            <a:r>
              <a:rPr lang="en-US" dirty="0"/>
              <a:t>Created an inspiration plan</a:t>
            </a:r>
          </a:p>
          <a:p>
            <a:r>
              <a:rPr lang="en-US" dirty="0"/>
              <a:t>Draw a Wireframe plan</a:t>
            </a:r>
          </a:p>
          <a:p>
            <a:r>
              <a:rPr lang="en-US" dirty="0"/>
              <a:t>Have it not go to plan</a:t>
            </a:r>
          </a:p>
          <a:p>
            <a:r>
              <a:rPr lang="en-US" dirty="0" err="1"/>
              <a:t>Colour</a:t>
            </a:r>
            <a:r>
              <a:rPr lang="en-US" dirty="0"/>
              <a:t> pallet</a:t>
            </a:r>
          </a:p>
          <a:p>
            <a:endParaRPr lang="en-US" dirty="0"/>
          </a:p>
          <a:p>
            <a:r>
              <a:rPr lang="en-US" dirty="0"/>
              <a:t>Font provided by: Google Fonts</a:t>
            </a:r>
          </a:p>
          <a:p>
            <a:r>
              <a:rPr lang="en-US" dirty="0"/>
              <a:t>Icons provided by: Font Awesome</a:t>
            </a:r>
          </a:p>
          <a:p>
            <a:r>
              <a:rPr lang="en-US" dirty="0"/>
              <a:t>Images provided by: Me</a:t>
            </a:r>
          </a:p>
        </p:txBody>
      </p:sp>
    </p:spTree>
    <p:extLst>
      <p:ext uri="{BB962C8B-B14F-4D97-AF65-F5344CB8AC3E}">
        <p14:creationId xmlns:p14="http://schemas.microsoft.com/office/powerpoint/2010/main" val="158755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all&#10;&#10;Description automatically generated">
            <a:extLst>
              <a:ext uri="{FF2B5EF4-FFF2-40B4-BE49-F238E27FC236}">
                <a16:creationId xmlns:a16="http://schemas.microsoft.com/office/drawing/2014/main" id="{B9CED35A-917C-0D44-B862-7CC8EBB87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353" y="0"/>
            <a:ext cx="7255401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77E7108-06FB-B84D-8ADF-438892140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Design</a:t>
            </a:r>
            <a:br>
              <a:rPr lang="en-US" dirty="0"/>
            </a:br>
            <a:r>
              <a:rPr lang="en-US" dirty="0"/>
              <a:t>- Dribble</a:t>
            </a:r>
          </a:p>
        </p:txBody>
      </p:sp>
    </p:spTree>
    <p:extLst>
      <p:ext uri="{BB962C8B-B14F-4D97-AF65-F5344CB8AC3E}">
        <p14:creationId xmlns:p14="http://schemas.microsoft.com/office/powerpoint/2010/main" val="1985417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90037A11-3763-5C4A-A8BA-06DFF1E4E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458" y="0"/>
            <a:ext cx="4672542" cy="6858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FD89E1-A738-CD49-A6CA-FAF98DA58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10247"/>
            <a:ext cx="8432980" cy="44420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3D4B35-9890-D148-8129-3458F656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 err="1"/>
              <a:t>Colour</a:t>
            </a:r>
            <a:r>
              <a:rPr lang="en-US" dirty="0"/>
              <a:t> Pallet </a:t>
            </a:r>
          </a:p>
        </p:txBody>
      </p:sp>
    </p:spTree>
    <p:extLst>
      <p:ext uri="{BB962C8B-B14F-4D97-AF65-F5344CB8AC3E}">
        <p14:creationId xmlns:p14="http://schemas.microsoft.com/office/powerpoint/2010/main" val="2243466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D3C2A-A301-4D48-A018-AEC61EC2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Sitemap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4AFFDF-486A-B242-A2C3-BB70950670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7892" y="1428750"/>
            <a:ext cx="6796216" cy="4920964"/>
          </a:xfrm>
        </p:spPr>
      </p:pic>
    </p:spTree>
    <p:extLst>
      <p:ext uri="{BB962C8B-B14F-4D97-AF65-F5344CB8AC3E}">
        <p14:creationId xmlns:p14="http://schemas.microsoft.com/office/powerpoint/2010/main" val="3267256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2598B-52AA-7548-9718-5FCB51AB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82DB8-40DD-6A40-A3DC-68C2BEF4C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Navigation bar</a:t>
            </a:r>
          </a:p>
          <a:p>
            <a:r>
              <a:rPr lang="en-US" dirty="0"/>
              <a:t>Mobile Navigation bar</a:t>
            </a:r>
          </a:p>
          <a:p>
            <a:r>
              <a:rPr lang="en-US" dirty="0"/>
              <a:t>Footer with professional social links</a:t>
            </a:r>
          </a:p>
          <a:p>
            <a:r>
              <a:rPr lang="en-US" dirty="0"/>
              <a:t>Google Fonts</a:t>
            </a:r>
          </a:p>
          <a:p>
            <a:r>
              <a:rPr lang="en-US" dirty="0"/>
              <a:t>Animated portfolio grid display</a:t>
            </a:r>
          </a:p>
          <a:p>
            <a:r>
              <a:rPr lang="en-US" dirty="0"/>
              <a:t>Overflow scroll on pages that would normally be over 100vh</a:t>
            </a:r>
          </a:p>
          <a:p>
            <a:r>
              <a:rPr lang="en-US" dirty="0"/>
              <a:t>Contact form</a:t>
            </a:r>
          </a:p>
        </p:txBody>
      </p:sp>
    </p:spTree>
    <p:extLst>
      <p:ext uri="{BB962C8B-B14F-4D97-AF65-F5344CB8AC3E}">
        <p14:creationId xmlns:p14="http://schemas.microsoft.com/office/powerpoint/2010/main" val="859947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7ADDB-1920-834A-B622-A412AA98E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Home page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A1CA32F-39E8-7A43-A8D1-5DEE5232B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69" y="1150341"/>
            <a:ext cx="4679302" cy="2585314"/>
          </a:xfrm>
          <a:prstGeom prst="rect">
            <a:avLst/>
          </a:prstGeom>
        </p:spPr>
      </p:pic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E3D8DEC-B042-5648-9C2B-C171DF449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334823"/>
            <a:ext cx="4818153" cy="2216349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9930F42-70B0-454D-95AF-EAB1FC2E25F6}"/>
              </a:ext>
            </a:extLst>
          </p:cNvPr>
          <p:cNvSpPr txBox="1">
            <a:spLocks/>
          </p:cNvSpPr>
          <p:nvPr/>
        </p:nvSpPr>
        <p:spPr>
          <a:xfrm>
            <a:off x="480117" y="393137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Hovering text/Hero image</a:t>
            </a:r>
          </a:p>
          <a:p>
            <a:r>
              <a:rPr lang="en-US" dirty="0"/>
              <a:t>Navigation Bar</a:t>
            </a:r>
          </a:p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684811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70243-DC05-074A-B0E5-B6312F513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About Me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id="{04711E9C-C390-A546-AC01-DB8B8F1B8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433" y="1150341"/>
            <a:ext cx="4722037" cy="2585314"/>
          </a:xfrm>
          <a:prstGeom prst="rect">
            <a:avLst/>
          </a:prstGeom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AAEFE6-3C28-0D41-AF9B-43DFDB870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358914"/>
            <a:ext cx="4818153" cy="2168168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457E09A-681A-514A-9AF9-7806E8CF75E1}"/>
              </a:ext>
            </a:extLst>
          </p:cNvPr>
          <p:cNvSpPr txBox="1">
            <a:spLocks/>
          </p:cNvSpPr>
          <p:nvPr/>
        </p:nvSpPr>
        <p:spPr>
          <a:xfrm>
            <a:off x="480117" y="3886877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Background image continues as main focus</a:t>
            </a:r>
          </a:p>
          <a:p>
            <a:r>
              <a:rPr lang="en-US" dirty="0"/>
              <a:t>About me</a:t>
            </a:r>
          </a:p>
          <a:p>
            <a:r>
              <a:rPr lang="en-US" dirty="0"/>
              <a:t>Resume download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255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6D2E6-2D75-6A46-B4C6-A2DDE0BDC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portfolio</a:t>
            </a:r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C89DFDA-8143-2B4B-AF2D-32732F14D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899" y="1150341"/>
            <a:ext cx="4700571" cy="2585314"/>
          </a:xfrm>
          <a:prstGeom prst="rect">
            <a:avLst/>
          </a:prstGeom>
        </p:spPr>
      </p:pic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8AFBE5-C46E-3041-B29F-70C74A70F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1882" y="1328801"/>
            <a:ext cx="4818153" cy="2228394"/>
          </a:xfrm>
          <a:prstGeom prst="rect">
            <a:avLst/>
          </a:prstGeom>
        </p:spPr>
      </p:pic>
      <p:sp>
        <p:nvSpPr>
          <p:cNvPr id="21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0724804-53EA-9F4F-9776-4FADD9D56A09}"/>
              </a:ext>
            </a:extLst>
          </p:cNvPr>
          <p:cNvSpPr txBox="1">
            <a:spLocks/>
          </p:cNvSpPr>
          <p:nvPr/>
        </p:nvSpPr>
        <p:spPr>
          <a:xfrm>
            <a:off x="480117" y="3856764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Grids on grids on grids</a:t>
            </a:r>
          </a:p>
          <a:p>
            <a:r>
              <a:rPr lang="en-US" dirty="0"/>
              <a:t>Changeability and the future</a:t>
            </a:r>
          </a:p>
          <a:p>
            <a:r>
              <a:rPr lang="en-US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034606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286</Words>
  <Application>Microsoft Macintosh PowerPoint</Application>
  <PresentationFormat>Widescreen</PresentationFormat>
  <Paragraphs>54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Franklin Gothic Book</vt:lpstr>
      <vt:lpstr>Crop</vt:lpstr>
      <vt:lpstr>PowerPoint Presentation</vt:lpstr>
      <vt:lpstr>Design</vt:lpstr>
      <vt:lpstr>Design - Dribble</vt:lpstr>
      <vt:lpstr>Colour Pallet </vt:lpstr>
      <vt:lpstr>Sitemap</vt:lpstr>
      <vt:lpstr>Components</vt:lpstr>
      <vt:lpstr>Home page</vt:lpstr>
      <vt:lpstr>About Me</vt:lpstr>
      <vt:lpstr>portfolio</vt:lpstr>
      <vt:lpstr>blog</vt:lpstr>
      <vt:lpstr>Contact me</vt:lpstr>
      <vt:lpstr>mobile</vt:lpstr>
      <vt:lpstr>The grind</vt:lpstr>
      <vt:lpstr>christopherdalziel.com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Dalziel</dc:creator>
  <cp:lastModifiedBy>Christopher Dalziel</cp:lastModifiedBy>
  <cp:revision>4</cp:revision>
  <cp:lastPrinted>2019-09-20T15:38:11Z</cp:lastPrinted>
  <dcterms:created xsi:type="dcterms:W3CDTF">2019-09-20T15:25:43Z</dcterms:created>
  <dcterms:modified xsi:type="dcterms:W3CDTF">2019-09-20T15:57:14Z</dcterms:modified>
</cp:coreProperties>
</file>